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Lst>
  <p:sldSz cy="5143500" cx="9144000"/>
  <p:notesSz cx="6858000" cy="9144000"/>
  <p:embeddedFontLst>
    <p:embeddedFont>
      <p:font typeface="Roboto"/>
      <p:regular r:id="rId278"/>
      <p:bold r:id="rId279"/>
      <p:italic r:id="rId280"/>
      <p:boldItalic r:id="rId2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B272C0A-A99F-4EB2-BA77-DFE919DEB8CA}">
  <a:tblStyle styleId="{1B272C0A-A99F-4EB2-BA77-DFE919DEB8CA}"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Roboto-boldItalic.fntdata"/><Relationship Id="rId57" Type="http://schemas.openxmlformats.org/officeDocument/2006/relationships/slide" Target="slides/slide51.xml"/><Relationship Id="rId280" Type="http://schemas.openxmlformats.org/officeDocument/2006/relationships/font" Target="fonts/Roboto-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Roboto-bold.fntdata"/><Relationship Id="rId157" Type="http://schemas.openxmlformats.org/officeDocument/2006/relationships/slide" Target="slides/slide151.xml"/><Relationship Id="rId278" Type="http://schemas.openxmlformats.org/officeDocument/2006/relationships/font" Target="fonts/Roboto-regular.fntdata"/><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afa6d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afa6d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Google Shape;1591;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Google Shape;1749;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Google Shape;1841;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7" name="Shape 1847"/>
        <p:cNvGrpSpPr/>
        <p:nvPr/>
      </p:nvGrpSpPr>
      <p:grpSpPr>
        <a:xfrm>
          <a:off x="0" y="0"/>
          <a:ext cx="0" cy="0"/>
          <a:chOff x="0" y="0"/>
          <a:chExt cx="0" cy="0"/>
        </a:xfrm>
      </p:grpSpPr>
      <p:sp>
        <p:nvSpPr>
          <p:cNvPr id="1848" name="Google Shape;1848;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9" name="Shape 1929"/>
        <p:cNvGrpSpPr/>
        <p:nvPr/>
      </p:nvGrpSpPr>
      <p:grpSpPr>
        <a:xfrm>
          <a:off x="0" y="0"/>
          <a:ext cx="0" cy="0"/>
          <a:chOff x="0" y="0"/>
          <a:chExt cx="0" cy="0"/>
        </a:xfrm>
      </p:grpSpPr>
      <p:sp>
        <p:nvSpPr>
          <p:cNvPr id="1930" name="Google Shape;1930;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6" name="Shape 1936"/>
        <p:cNvGrpSpPr/>
        <p:nvPr/>
      </p:nvGrpSpPr>
      <p:grpSpPr>
        <a:xfrm>
          <a:off x="0" y="0"/>
          <a:ext cx="0" cy="0"/>
          <a:chOff x="0" y="0"/>
          <a:chExt cx="0" cy="0"/>
        </a:xfrm>
      </p:grpSpPr>
      <p:sp>
        <p:nvSpPr>
          <p:cNvPr id="1937" name="Google Shape;1937;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Google Shape;1952;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Google Shape;1960;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8" name="Shape 1998"/>
        <p:cNvGrpSpPr/>
        <p:nvPr/>
      </p:nvGrpSpPr>
      <p:grpSpPr>
        <a:xfrm>
          <a:off x="0" y="0"/>
          <a:ext cx="0" cy="0"/>
          <a:chOff x="0" y="0"/>
          <a:chExt cx="0" cy="0"/>
        </a:xfrm>
      </p:grpSpPr>
      <p:sp>
        <p:nvSpPr>
          <p:cNvPr id="1999" name="Google Shape;1999;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6" name="Shape 2006"/>
        <p:cNvGrpSpPr/>
        <p:nvPr/>
      </p:nvGrpSpPr>
      <p:grpSpPr>
        <a:xfrm>
          <a:off x="0" y="0"/>
          <a:ext cx="0" cy="0"/>
          <a:chOff x="0" y="0"/>
          <a:chExt cx="0" cy="0"/>
        </a:xfrm>
      </p:grpSpPr>
      <p:sp>
        <p:nvSpPr>
          <p:cNvPr id="2007" name="Google Shape;2007;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0" name="Shape 2020"/>
        <p:cNvGrpSpPr/>
        <p:nvPr/>
      </p:nvGrpSpPr>
      <p:grpSpPr>
        <a:xfrm>
          <a:off x="0" y="0"/>
          <a:ext cx="0" cy="0"/>
          <a:chOff x="0" y="0"/>
          <a:chExt cx="0" cy="0"/>
        </a:xfrm>
      </p:grpSpPr>
      <p:sp>
        <p:nvSpPr>
          <p:cNvPr id="2021" name="Google Shape;2021;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1" name="Shape 2041"/>
        <p:cNvGrpSpPr/>
        <p:nvPr/>
      </p:nvGrpSpPr>
      <p:grpSpPr>
        <a:xfrm>
          <a:off x="0" y="0"/>
          <a:ext cx="0" cy="0"/>
          <a:chOff x="0" y="0"/>
          <a:chExt cx="0" cy="0"/>
        </a:xfrm>
      </p:grpSpPr>
      <p:sp>
        <p:nvSpPr>
          <p:cNvPr id="2042" name="Google Shape;2042;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2" name="Shape 2112"/>
        <p:cNvGrpSpPr/>
        <p:nvPr/>
      </p:nvGrpSpPr>
      <p:grpSpPr>
        <a:xfrm>
          <a:off x="0" y="0"/>
          <a:ext cx="0" cy="0"/>
          <a:chOff x="0" y="0"/>
          <a:chExt cx="0" cy="0"/>
        </a:xfrm>
      </p:grpSpPr>
      <p:sp>
        <p:nvSpPr>
          <p:cNvPr id="2113" name="Google Shape;2113;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952ec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952ecb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8952ec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8952ec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adc901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adc901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adc9017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adc9017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adc9017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adc9017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adc9017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adc9017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adc9017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adc9017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adc9017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adc9017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adc9017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adc9017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adc9017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adc9017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hyperlink" Target="https://www.kaggle.com/moltean/fruits" TargetMode="External"/><Relationship Id="rId5" Type="http://schemas.openxmlformats.org/officeDocument/2006/relationships/image" Target="../media/image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png"/><Relationship Id="rId4"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png"/><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png"/><Relationship Id="rId4" Type="http://schemas.openxmlformats.org/officeDocument/2006/relationships/hyperlink" Target="http://localhost:8888/notebooks/Idiomatic%20Programmer%20-%20handbook%202%20-%20Codelab%201.ipynb"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60.png"/><Relationship Id="rId6" Type="http://schemas.openxmlformats.org/officeDocument/2006/relationships/image" Target="../media/image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67.png"/><Relationship Id="rId6"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png"/><Relationship Id="rId4" Type="http://schemas.openxmlformats.org/officeDocument/2006/relationships/image" Target="../media/image4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png"/><Relationship Id="rId4" Type="http://schemas.openxmlformats.org/officeDocument/2006/relationships/hyperlink" Target="https://www.pyimagesearch.com/2015/02/02/just-open-sourced-personal-imutils-package-series-opencv-convenience-function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png"/><Relationship Id="rId4" Type="http://schemas.openxmlformats.org/officeDocument/2006/relationships/image" Target="../media/image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png"/><Relationship Id="rId4" Type="http://schemas.openxmlformats.org/officeDocument/2006/relationships/image" Target="../media/image6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png"/><Relationship Id="rId4" Type="http://schemas.openxmlformats.org/officeDocument/2006/relationships/image" Target="../media/image46.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png"/><Relationship Id="rId4" Type="http://schemas.openxmlformats.org/officeDocument/2006/relationships/hyperlink" Target="http://localhost:8888/notebooks/Idiomatic%20Programmer%20-%20handbook%202%20-%20Codelab%202.ipynb"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png"/><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png"/><Relationship Id="rId4" Type="http://schemas.openxmlformats.org/officeDocument/2006/relationships/image" Target="../media/image5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png"/><Relationship Id="rId4" Type="http://schemas.openxmlformats.org/officeDocument/2006/relationships/image" Target="../media/image5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5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7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png"/><Relationship Id="rId4" Type="http://schemas.openxmlformats.org/officeDocument/2006/relationships/image" Target="../media/image5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png"/><Relationship Id="rId4" Type="http://schemas.openxmlformats.org/officeDocument/2006/relationships/image" Target="../media/image6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png"/><Relationship Id="rId4" Type="http://schemas.openxmlformats.org/officeDocument/2006/relationships/image" Target="../media/image7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2.png"/><Relationship Id="rId4" Type="http://schemas.openxmlformats.org/officeDocument/2006/relationships/image" Target="../media/image6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png"/><Relationship Id="rId4" Type="http://schemas.openxmlformats.org/officeDocument/2006/relationships/image" Target="../media/image6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2.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2.png"/><Relationship Id="rId4" Type="http://schemas.openxmlformats.org/officeDocument/2006/relationships/image" Target="../media/image7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2.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hyperlink" Target="http://localhost:8888/notebooks/Idiomatic%20Programmer%20-%20handbook%201%20-%20Codelab%203.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hyperlink" Target="http://localhost:8888/notebooks/Idiomatic%20Programmer%20-%20handbook%201%20-%20Codelab%204.ipynb"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27.png"/><Relationship Id="rId11" Type="http://schemas.openxmlformats.org/officeDocument/2006/relationships/image" Target="../media/image22.png"/><Relationship Id="rId10" Type="http://schemas.openxmlformats.org/officeDocument/2006/relationships/image" Target="../media/image18.png"/><Relationship Id="rId12" Type="http://schemas.openxmlformats.org/officeDocument/2006/relationships/image" Target="../media/image47.png"/><Relationship Id="rId9" Type="http://schemas.openxmlformats.org/officeDocument/2006/relationships/image" Target="../media/image49.png"/><Relationship Id="rId5" Type="http://schemas.openxmlformats.org/officeDocument/2006/relationships/image" Target="../media/image19.png"/><Relationship Id="rId6" Type="http://schemas.openxmlformats.org/officeDocument/2006/relationships/image" Target="../media/image44.png"/><Relationship Id="rId7" Type="http://schemas.openxmlformats.org/officeDocument/2006/relationships/image" Target="../media/image15.png"/><Relationship Id="rId8"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21.png"/><Relationship Id="rId10" Type="http://schemas.openxmlformats.org/officeDocument/2006/relationships/image" Target="../media/image59.png"/><Relationship Id="rId9"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61.png"/><Relationship Id="rId7" Type="http://schemas.openxmlformats.org/officeDocument/2006/relationships/image" Target="../media/image26.png"/><Relationship Id="rId8"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July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122" name="Google Shape;122;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 name="Google Shape;123;p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124" name="Google Shape;124;p22"/>
          <p:cNvGraphicFramePr/>
          <p:nvPr/>
        </p:nvGraphicFramePr>
        <p:xfrm>
          <a:off x="495300" y="1695450"/>
          <a:ext cx="3000000" cy="3000000"/>
        </p:xfrm>
        <a:graphic>
          <a:graphicData uri="http://schemas.openxmlformats.org/drawingml/2006/table">
            <a:tbl>
              <a:tblPr>
                <a:noFill/>
                <a:tableStyleId>{1B272C0A-A99F-4EB2-BA77-DFE919DEB8CA}</a:tableStyleId>
              </a:tblPr>
              <a:tblGrid>
                <a:gridCol w="7620000"/>
              </a:tblGrid>
              <a:tr h="12700">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829" name="Google Shape;829;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31" name="Google Shape;831;p112"/>
          <p:cNvGraphicFramePr/>
          <p:nvPr/>
        </p:nvGraphicFramePr>
        <p:xfrm>
          <a:off x="494850" y="2228075"/>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837" name="Google Shape;837;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39" name="Google Shape;839;p113"/>
          <p:cNvGraphicFramePr/>
          <p:nvPr/>
        </p:nvGraphicFramePr>
        <p:xfrm>
          <a:off x="494850" y="2228075"/>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845" name="Google Shape;845;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47" name="Google Shape;847;p114"/>
          <p:cNvGraphicFramePr/>
          <p:nvPr/>
        </p:nvGraphicFramePr>
        <p:xfrm>
          <a:off x="494850" y="2228075"/>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1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853" name="Google Shape;853;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54" name="Google Shape;854;p1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55" name="Google Shape;855;p115"/>
          <p:cNvGraphicFramePr/>
          <p:nvPr/>
        </p:nvGraphicFramePr>
        <p:xfrm>
          <a:off x="506625" y="1827425"/>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1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861" name="Google Shape;861;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62" name="Google Shape;862;p1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1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868" name="Google Shape;868;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9" name="Google Shape;869;p11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70" name="Google Shape;870;p117"/>
          <p:cNvGraphicFramePr/>
          <p:nvPr/>
        </p:nvGraphicFramePr>
        <p:xfrm>
          <a:off x="488925" y="271708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1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876" name="Google Shape;876;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77" name="Google Shape;877;p11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78" name="Google Shape;878;p118"/>
          <p:cNvGraphicFramePr/>
          <p:nvPr/>
        </p:nvGraphicFramePr>
        <p:xfrm>
          <a:off x="488925" y="271708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1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884" name="Google Shape;884;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85" name="Google Shape;885;p11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86" name="Google Shape;886;p119"/>
          <p:cNvGraphicFramePr/>
          <p:nvPr/>
        </p:nvGraphicFramePr>
        <p:xfrm>
          <a:off x="500700" y="22045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2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892" name="Google Shape;892;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893" name="Google Shape;893;p12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2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899" name="Google Shape;899;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00" name="Google Shape;900;p1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01" name="Google Shape;901;p121"/>
          <p:cNvGraphicFramePr/>
          <p:nvPr/>
        </p:nvGraphicFramePr>
        <p:xfrm>
          <a:off x="500700" y="22045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130" name="Google Shape;130;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 name="Google Shape;131;p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32" name="Google Shape;132;p23"/>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2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907" name="Google Shape;907;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08" name="Google Shape;908;p1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09" name="Google Shape;909;p122"/>
          <p:cNvGraphicFramePr/>
          <p:nvPr/>
        </p:nvGraphicFramePr>
        <p:xfrm>
          <a:off x="500700" y="22045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910" name="Google Shape;910;p122"/>
          <p:cNvGraphicFramePr/>
          <p:nvPr/>
        </p:nvGraphicFramePr>
        <p:xfrm>
          <a:off x="500700" y="38475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916" name="Google Shape;916;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17" name="Google Shape;917;p12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18" name="Google Shape;918;p123"/>
          <p:cNvGraphicFramePr/>
          <p:nvPr/>
        </p:nvGraphicFramePr>
        <p:xfrm>
          <a:off x="506600" y="354706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2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924" name="Google Shape;924;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25" name="Google Shape;925;p12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2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931" name="Google Shape;931;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32" name="Google Shape;932;p12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938" name="Google Shape;938;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39" name="Google Shape;939;p12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0" name="Google Shape;940;p126"/>
          <p:cNvGraphicFramePr/>
          <p:nvPr/>
        </p:nvGraphicFramePr>
        <p:xfrm>
          <a:off x="500700" y="18561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2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946" name="Google Shape;946;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47" name="Google Shape;947;p12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8" name="Google Shape;948;p127"/>
          <p:cNvGraphicFramePr/>
          <p:nvPr/>
        </p:nvGraphicFramePr>
        <p:xfrm>
          <a:off x="477125" y="38357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949" name="Google Shape;949;p127"/>
          <p:cNvGraphicFramePr/>
          <p:nvPr/>
        </p:nvGraphicFramePr>
        <p:xfrm>
          <a:off x="535250" y="20518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2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955" name="Google Shape;955;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56" name="Google Shape;956;p12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57" name="Google Shape;957;p128"/>
          <p:cNvGraphicFramePr/>
          <p:nvPr/>
        </p:nvGraphicFramePr>
        <p:xfrm>
          <a:off x="536050" y="252186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2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963" name="Google Shape;963;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64" name="Google Shape;964;p12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65" name="Google Shape;965;p129"/>
          <p:cNvGraphicFramePr/>
          <p:nvPr/>
        </p:nvGraphicFramePr>
        <p:xfrm>
          <a:off x="488925" y="27988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3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971" name="Google Shape;971;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72" name="Google Shape;972;p13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73" name="Google Shape;973;p130"/>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979" name="Google Shape;979;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80" name="Google Shape;980;p13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81" name="Google Shape;981;p131"/>
          <p:cNvGraphicFramePr/>
          <p:nvPr/>
        </p:nvGraphicFramePr>
        <p:xfrm>
          <a:off x="488900" y="24865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138" name="Google Shape;138;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 name="Google Shape;139;p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40" name="Google Shape;140;p24"/>
          <p:cNvGraphicFramePr/>
          <p:nvPr/>
        </p:nvGraphicFramePr>
        <p:xfrm>
          <a:off x="523875" y="1875550"/>
          <a:ext cx="3000000" cy="3000000"/>
        </p:xfrm>
        <a:graphic>
          <a:graphicData uri="http://schemas.openxmlformats.org/drawingml/2006/table">
            <a:tbl>
              <a:tblPr>
                <a:noFill/>
                <a:tableStyleId>{1B272C0A-A99F-4EB2-BA77-DFE919DEB8CA}</a:tableStyleId>
              </a:tblPr>
              <a:tblGrid>
                <a:gridCol w="7620000"/>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3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987" name="Google Shape;987;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988" name="Google Shape;988;p13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89" name="Google Shape;989;p132"/>
          <p:cNvGraphicFramePr/>
          <p:nvPr/>
        </p:nvGraphicFramePr>
        <p:xfrm>
          <a:off x="540150" y="433656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990" name="Google Shape;990;p132"/>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3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996" name="Google Shape;996;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997" name="Google Shape;997;p13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98" name="Google Shape;998;p133"/>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3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004" name="Google Shape;1004;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5" name="Google Shape;1005;p13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06" name="Google Shape;1006;p134"/>
          <p:cNvGraphicFramePr/>
          <p:nvPr/>
        </p:nvGraphicFramePr>
        <p:xfrm>
          <a:off x="506775" y="35742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007" name="Google Shape;1007;p134"/>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3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013" name="Google Shape;1013;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4" name="Google Shape;1014;p13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5" name="Google Shape;1015;p135"/>
          <p:cNvGraphicFramePr/>
          <p:nvPr/>
        </p:nvGraphicFramePr>
        <p:xfrm>
          <a:off x="506775" y="18361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021" name="Google Shape;1021;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2" name="Google Shape;1022;p13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028" name="Google Shape;1028;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9" name="Google Shape;1029;p13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035" name="Google Shape;1035;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6" name="Google Shape;1036;p13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37" name="Google Shape;1037;p138"/>
          <p:cNvGraphicFramePr/>
          <p:nvPr/>
        </p:nvGraphicFramePr>
        <p:xfrm>
          <a:off x="505550" y="320108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043" name="Google Shape;1043;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4" name="Google Shape;1044;p13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45" name="Google Shape;1045;p139"/>
          <p:cNvGraphicFramePr/>
          <p:nvPr/>
        </p:nvGraphicFramePr>
        <p:xfrm>
          <a:off x="505550" y="23487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051" name="Google Shape;1051;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2" name="Google Shape;1052;p14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53" name="Google Shape;1053;p140"/>
          <p:cNvGraphicFramePr/>
          <p:nvPr/>
        </p:nvGraphicFramePr>
        <p:xfrm>
          <a:off x="505550" y="23487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059" name="Google Shape;1059;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0" name="Google Shape;1060;p14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61" name="Google Shape;1061;p141"/>
          <p:cNvGraphicFramePr/>
          <p:nvPr/>
        </p:nvGraphicFramePr>
        <p:xfrm>
          <a:off x="505550" y="23487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146" name="Google Shape;146;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 name="Google Shape;147;p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48" name="Google Shape;148;p25"/>
          <p:cNvGraphicFramePr/>
          <p:nvPr/>
        </p:nvGraphicFramePr>
        <p:xfrm>
          <a:off x="423375" y="1351675"/>
          <a:ext cx="3000000" cy="3000000"/>
        </p:xfrm>
        <a:graphic>
          <a:graphicData uri="http://schemas.openxmlformats.org/drawingml/2006/table">
            <a:tbl>
              <a:tblPr>
                <a:noFill/>
                <a:tableStyleId>{1B272C0A-A99F-4EB2-BA77-DFE919DEB8CA}</a:tableStyleId>
              </a:tblPr>
              <a:tblGrid>
                <a:gridCol w="7620000"/>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4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1067" name="Google Shape;1067;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8" name="Google Shape;1068;p14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074" name="Google Shape;1074;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5" name="Google Shape;1075;p14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081" name="Google Shape;1081;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2" name="Google Shape;1082;p14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088" name="Google Shape;1088;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9" name="Google Shape;1089;p14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1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095" name="Google Shape;1095;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6" name="Google Shape;1096;p14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097" name="Google Shape;1097;p146"/>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098" name="Google Shape;1098;p146"/>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099" name="Google Shape;1099;p146"/>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105" name="Google Shape;1105;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6" name="Google Shape;1106;p14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07" name="Google Shape;1107;p147"/>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113" name="Google Shape;1113;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4" name="Google Shape;1114;p14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15" name="Google Shape;1115;p148"/>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121" name="Google Shape;1121;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2" name="Google Shape;1122;p14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23" name="Google Shape;1123;p149"/>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129" name="Google Shape;1129;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0" name="Google Shape;1130;p15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31" name="Google Shape;1131;p150"/>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1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137" name="Google Shape;1137;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8" name="Google Shape;1138;p15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39" name="Google Shape;1139;p151"/>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140" name="Google Shape;1140;p151"/>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141" name="Google Shape;1141;p151"/>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154" name="Google Shape;154;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147" name="Google Shape;1147;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8" name="Google Shape;1148;p15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49" name="Google Shape;1149;p152"/>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53"/>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155" name="Google Shape;1155;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6" name="Google Shape;1156;p15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57" name="Google Shape;1157;p153"/>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1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163" name="Google Shape;1163;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4" name="Google Shape;1164;p15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170" name="Google Shape;1170;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1" name="Google Shape;1171;p15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72" name="Google Shape;1172;p155"/>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178" name="Google Shape;1178;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9" name="Google Shape;1179;p15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80" name="Google Shape;1180;p156"/>
          <p:cNvGraphicFramePr/>
          <p:nvPr/>
        </p:nvGraphicFramePr>
        <p:xfrm>
          <a:off x="505550" y="210793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186" name="Google Shape;1186;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7" name="Google Shape;1187;p1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88" name="Google Shape;1188;p157"/>
          <p:cNvGraphicFramePr/>
          <p:nvPr/>
        </p:nvGraphicFramePr>
        <p:xfrm>
          <a:off x="558575" y="20161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194" name="Google Shape;1194;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5" name="Google Shape;1195;p1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96" name="Google Shape;1196;p158"/>
          <p:cNvGraphicFramePr/>
          <p:nvPr/>
        </p:nvGraphicFramePr>
        <p:xfrm>
          <a:off x="558575" y="20161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202" name="Google Shape;1202;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3" name="Google Shape;1203;p1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04" name="Google Shape;1204;p159"/>
          <p:cNvGraphicFramePr/>
          <p:nvPr/>
        </p:nvGraphicFramePr>
        <p:xfrm>
          <a:off x="546825" y="1880588"/>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210" name="Google Shape;1210;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1" name="Google Shape;1211;p1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212" name="Google Shape;1212;p160"/>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218" name="Google Shape;1218;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9" name="Google Shape;1219;p1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0" name="Google Shape;1220;p161"/>
          <p:cNvGraphicFramePr/>
          <p:nvPr/>
        </p:nvGraphicFramePr>
        <p:xfrm>
          <a:off x="552675" y="2991713"/>
          <a:ext cx="3000000" cy="3000000"/>
        </p:xfrm>
        <a:graphic>
          <a:graphicData uri="http://schemas.openxmlformats.org/drawingml/2006/table">
            <a:tbl>
              <a:tblPr>
                <a:noFill/>
                <a:tableStyleId>{1B272C0A-A99F-4EB2-BA77-DFE919DEB8CA}</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221" name="Google Shape;1221;p161"/>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161" name="Google Shape;161;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 name="Google Shape;162;p2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63" name="Google Shape;163;p27"/>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227" name="Google Shape;1227;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8" name="Google Shape;1228;p1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9" name="Google Shape;1229;p162"/>
          <p:cNvGraphicFramePr/>
          <p:nvPr/>
        </p:nvGraphicFramePr>
        <p:xfrm>
          <a:off x="546800" y="2119738"/>
          <a:ext cx="3000000" cy="3000000"/>
        </p:xfrm>
        <a:graphic>
          <a:graphicData uri="http://schemas.openxmlformats.org/drawingml/2006/table">
            <a:tbl>
              <a:tblPr>
                <a:noFill/>
                <a:tableStyleId>{1B272C0A-A99F-4EB2-BA77-DFE919DEB8CA}</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230" name="Google Shape;1230;p162"/>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236" name="Google Shape;1236;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7" name="Google Shape;1237;p1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1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243" name="Google Shape;1243;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4" name="Google Shape;1244;p1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250" name="Google Shape;1250;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1" name="Google Shape;1251;p1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2" name="Google Shape;1252;p165"/>
          <p:cNvGraphicFramePr/>
          <p:nvPr/>
        </p:nvGraphicFramePr>
        <p:xfrm>
          <a:off x="546825" y="12855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258" name="Google Shape;1258;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9" name="Google Shape;1259;p1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0" name="Google Shape;1260;p166"/>
          <p:cNvGraphicFramePr/>
          <p:nvPr/>
        </p:nvGraphicFramePr>
        <p:xfrm>
          <a:off x="505550" y="19623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1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266" name="Google Shape;1266;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7" name="Google Shape;1267;p1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8" name="Google Shape;1268;p167"/>
          <p:cNvGraphicFramePr/>
          <p:nvPr/>
        </p:nvGraphicFramePr>
        <p:xfrm>
          <a:off x="505550" y="19623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1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274" name="Google Shape;1274;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5" name="Google Shape;1275;p1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6" name="Google Shape;1276;p168"/>
          <p:cNvGraphicFramePr/>
          <p:nvPr/>
        </p:nvGraphicFramePr>
        <p:xfrm>
          <a:off x="505550" y="19623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282" name="Google Shape;1282;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3" name="Google Shape;1283;p1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84" name="Google Shape;1284;p169"/>
          <p:cNvGraphicFramePr/>
          <p:nvPr/>
        </p:nvGraphicFramePr>
        <p:xfrm>
          <a:off x="505550" y="19623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17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Augmentation</a:t>
            </a:r>
            <a:r>
              <a:rPr lang="en">
                <a:solidFill>
                  <a:srgbClr val="38761D"/>
                </a:solidFill>
              </a:rPr>
              <a:t> - Code Lab #2</a:t>
            </a:r>
            <a:endParaRPr>
              <a:solidFill>
                <a:srgbClr val="38761D"/>
              </a:solidFill>
            </a:endParaRPr>
          </a:p>
        </p:txBody>
      </p:sp>
      <p:pic>
        <p:nvPicPr>
          <p:cNvPr id="1290" name="Google Shape;1290;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1" name="Google Shape;1291;p17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Image Augmentation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297" name="Google Shape;1297;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8" name="Google Shape;1298;p1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169" name="Google Shape;16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 name="Google Shape;170;p2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304" name="Google Shape;1304;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5" name="Google Shape;1305;p1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1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311" name="Google Shape;1311;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2" name="Google Shape;1312;p1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318" name="Google Shape;1318;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9" name="Google Shape;1319;p1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325" name="Google Shape;1325;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6" name="Google Shape;1326;p1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27" name="Google Shape;1327;p175"/>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333" name="Google Shape;1333;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4" name="Google Shape;1334;p1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35" name="Google Shape;1335;p176"/>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341" name="Google Shape;1341;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2" name="Google Shape;1342;p1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43" name="Google Shape;1343;p177"/>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349" name="Google Shape;1349;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0" name="Google Shape;1350;p1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356" name="Google Shape;1356;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7" name="Google Shape;1357;p1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8" name="Google Shape;1358;p179"/>
          <p:cNvGraphicFramePr/>
          <p:nvPr/>
        </p:nvGraphicFramePr>
        <p:xfrm>
          <a:off x="505550" y="196231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1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364" name="Google Shape;1364;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5" name="Google Shape;1365;p1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371" name="Google Shape;1371;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2" name="Google Shape;1372;p1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3" name="Google Shape;1373;p181"/>
          <p:cNvGraphicFramePr/>
          <p:nvPr/>
        </p:nvGraphicFramePr>
        <p:xfrm>
          <a:off x="670250" y="122066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176" name="Google Shape;176;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 name="Google Shape;177;p2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78" name="Google Shape;178;p29"/>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79" name="Google Shape;1379;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0" name="Google Shape;1380;p1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86" name="Google Shape;1386;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7" name="Google Shape;1387;p1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88" name="Google Shape;1388;p183"/>
          <p:cNvGraphicFramePr/>
          <p:nvPr/>
        </p:nvGraphicFramePr>
        <p:xfrm>
          <a:off x="573950" y="1565263"/>
          <a:ext cx="3000000" cy="3000000"/>
        </p:xfrm>
        <a:graphic>
          <a:graphicData uri="http://schemas.openxmlformats.org/drawingml/2006/table">
            <a:tbl>
              <a:tblPr>
                <a:noFill/>
                <a:tableStyleId>{1B272C0A-A99F-4EB2-BA77-DFE919DEB8CA}</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389" name="Google Shape;1389;p183"/>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390" name="Google Shape;1390;p183"/>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391" name="Google Shape;1391;p183"/>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97" name="Google Shape;1397;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8" name="Google Shape;1398;p1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9" name="Google Shape;1399;p184"/>
          <p:cNvGraphicFramePr/>
          <p:nvPr/>
        </p:nvGraphicFramePr>
        <p:xfrm>
          <a:off x="564300" y="2769238"/>
          <a:ext cx="3000000" cy="3000000"/>
        </p:xfrm>
        <a:graphic>
          <a:graphicData uri="http://schemas.openxmlformats.org/drawingml/2006/table">
            <a:tbl>
              <a:tblPr>
                <a:noFill/>
                <a:tableStyleId>{1B272C0A-A99F-4EB2-BA77-DFE919DEB8CA}</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05" name="Google Shape;1405;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6" name="Google Shape;1406;p1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7" name="Google Shape;1407;p185"/>
          <p:cNvGraphicFramePr/>
          <p:nvPr/>
        </p:nvGraphicFramePr>
        <p:xfrm>
          <a:off x="564300" y="1507438"/>
          <a:ext cx="3000000" cy="3000000"/>
        </p:xfrm>
        <a:graphic>
          <a:graphicData uri="http://schemas.openxmlformats.org/drawingml/2006/table">
            <a:tbl>
              <a:tblPr>
                <a:noFill/>
                <a:tableStyleId>{1B272C0A-A99F-4EB2-BA77-DFE919DEB8CA}</a:tableStyleId>
              </a:tblPr>
              <a:tblGrid>
                <a:gridCol w="7862400"/>
              </a:tblGrid>
              <a:tr h="14075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13" name="Google Shape;1413;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4" name="Google Shape;1414;p1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5" name="Google Shape;1415;p186"/>
          <p:cNvGraphicFramePr/>
          <p:nvPr/>
        </p:nvGraphicFramePr>
        <p:xfrm>
          <a:off x="564300" y="1594113"/>
          <a:ext cx="3000000" cy="3000000"/>
        </p:xfrm>
        <a:graphic>
          <a:graphicData uri="http://schemas.openxmlformats.org/drawingml/2006/table">
            <a:tbl>
              <a:tblPr>
                <a:noFill/>
                <a:tableStyleId>{1B272C0A-A99F-4EB2-BA77-DFE919DEB8CA}</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21" name="Google Shape;1421;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2" name="Google Shape;1422;p1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3" name="Google Shape;1423;p187"/>
          <p:cNvGraphicFramePr/>
          <p:nvPr/>
        </p:nvGraphicFramePr>
        <p:xfrm>
          <a:off x="564300" y="1594113"/>
          <a:ext cx="3000000" cy="3000000"/>
        </p:xfrm>
        <a:graphic>
          <a:graphicData uri="http://schemas.openxmlformats.org/drawingml/2006/table">
            <a:tbl>
              <a:tblPr>
                <a:noFill/>
                <a:tableStyleId>{1B272C0A-A99F-4EB2-BA77-DFE919DEB8CA}</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29" name="Google Shape;1429;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0" name="Google Shape;1430;p1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1" name="Google Shape;1431;p188"/>
          <p:cNvGraphicFramePr/>
          <p:nvPr/>
        </p:nvGraphicFramePr>
        <p:xfrm>
          <a:off x="564300" y="1594113"/>
          <a:ext cx="3000000" cy="3000000"/>
        </p:xfrm>
        <a:graphic>
          <a:graphicData uri="http://schemas.openxmlformats.org/drawingml/2006/table">
            <a:tbl>
              <a:tblPr>
                <a:noFill/>
                <a:tableStyleId>{1B272C0A-A99F-4EB2-BA77-DFE919DEB8CA}</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37" name="Google Shape;1437;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8" name="Google Shape;1438;p1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9" name="Google Shape;1439;p189"/>
          <p:cNvGraphicFramePr/>
          <p:nvPr/>
        </p:nvGraphicFramePr>
        <p:xfrm>
          <a:off x="459650" y="2104588"/>
          <a:ext cx="3000000" cy="3000000"/>
        </p:xfrm>
        <a:graphic>
          <a:graphicData uri="http://schemas.openxmlformats.org/drawingml/2006/table">
            <a:tbl>
              <a:tblPr>
                <a:noFill/>
                <a:tableStyleId>{1B272C0A-A99F-4EB2-BA77-DFE919DEB8CA}</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45" name="Google Shape;1445;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6" name="Google Shape;1446;p1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47" name="Google Shape;1447;p190"/>
          <p:cNvGraphicFramePr/>
          <p:nvPr/>
        </p:nvGraphicFramePr>
        <p:xfrm>
          <a:off x="573925" y="2634388"/>
          <a:ext cx="3000000" cy="3000000"/>
        </p:xfrm>
        <a:graphic>
          <a:graphicData uri="http://schemas.openxmlformats.org/drawingml/2006/table">
            <a:tbl>
              <a:tblPr>
                <a:noFill/>
                <a:tableStyleId>{1B272C0A-A99F-4EB2-BA77-DFE919DEB8CA}</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53" name="Google Shape;1453;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4" name="Google Shape;1454;p1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5" name="Google Shape;1455;p191"/>
          <p:cNvGraphicFramePr/>
          <p:nvPr/>
        </p:nvGraphicFramePr>
        <p:xfrm>
          <a:off x="554650" y="1603763"/>
          <a:ext cx="3000000" cy="3000000"/>
        </p:xfrm>
        <a:graphic>
          <a:graphicData uri="http://schemas.openxmlformats.org/drawingml/2006/table">
            <a:tbl>
              <a:tblPr>
                <a:noFill/>
                <a:tableStyleId>{1B272C0A-A99F-4EB2-BA77-DFE919DEB8CA}</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184" name="Google Shape;184;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 name="Google Shape;185;p3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61" name="Google Shape;1461;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2" name="Google Shape;1462;p1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3" name="Google Shape;1463;p192"/>
          <p:cNvGraphicFramePr/>
          <p:nvPr/>
        </p:nvGraphicFramePr>
        <p:xfrm>
          <a:off x="583525" y="1892738"/>
          <a:ext cx="3000000" cy="3000000"/>
        </p:xfrm>
        <a:graphic>
          <a:graphicData uri="http://schemas.openxmlformats.org/drawingml/2006/table">
            <a:tbl>
              <a:tblPr>
                <a:noFill/>
                <a:tableStyleId>{1B272C0A-A99F-4EB2-BA77-DFE919DEB8CA}</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69" name="Google Shape;1469;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0" name="Google Shape;1470;p1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76" name="Google Shape;1476;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7" name="Google Shape;1477;p1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78" name="Google Shape;1478;p194"/>
          <p:cNvGraphicFramePr/>
          <p:nvPr/>
        </p:nvGraphicFramePr>
        <p:xfrm>
          <a:off x="583000" y="3587963"/>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84" name="Google Shape;1484;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5" name="Google Shape;1485;p1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6" name="Google Shape;1486;p195"/>
          <p:cNvGraphicFramePr/>
          <p:nvPr/>
        </p:nvGraphicFramePr>
        <p:xfrm>
          <a:off x="505550" y="1671188"/>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1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492" name="Google Shape;1492;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3" name="Google Shape;1493;p1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4" name="Google Shape;1494;p196"/>
          <p:cNvGraphicFramePr/>
          <p:nvPr/>
        </p:nvGraphicFramePr>
        <p:xfrm>
          <a:off x="459650" y="2701813"/>
          <a:ext cx="3000000" cy="3000000"/>
        </p:xfrm>
        <a:graphic>
          <a:graphicData uri="http://schemas.openxmlformats.org/drawingml/2006/table">
            <a:tbl>
              <a:tblPr>
                <a:noFill/>
                <a:tableStyleId>{1B272C0A-A99F-4EB2-BA77-DFE919DEB8CA}</a:tableStyleId>
              </a:tblPr>
              <a:tblGrid>
                <a:gridCol w="7862400"/>
              </a:tblGrid>
              <a:tr h="7926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500" name="Google Shape;1500;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1" name="Google Shape;1501;p1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2" name="Google Shape;1502;p197"/>
          <p:cNvGraphicFramePr/>
          <p:nvPr/>
        </p:nvGraphicFramePr>
        <p:xfrm>
          <a:off x="505550" y="1784713"/>
          <a:ext cx="3000000" cy="3000000"/>
        </p:xfrm>
        <a:graphic>
          <a:graphicData uri="http://schemas.openxmlformats.org/drawingml/2006/table">
            <a:tbl>
              <a:tblPr>
                <a:noFill/>
                <a:tableStyleId>{1B272C0A-A99F-4EB2-BA77-DFE919DEB8CA}</a:tableStyleId>
              </a:tblPr>
              <a:tblGrid>
                <a:gridCol w="8088775"/>
              </a:tblGrid>
              <a:tr h="7926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98"/>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508" name="Google Shape;1508;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9" name="Google Shape;1509;p198"/>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515" name="Google Shape;1515;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6" name="Google Shape;1516;p1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522" name="Google Shape;1522;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3" name="Google Shape;1523;p2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24" name="Google Shape;1524;p200"/>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1530" name="Google Shape;1530;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1" name="Google Shape;1531;p2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191" name="Google Shape;191;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 name="Google Shape;192;p3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93" name="Google Shape;193;p31"/>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537" name="Google Shape;1537;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8" name="Google Shape;1538;p2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544" name="Google Shape;1544;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5" name="Google Shape;1545;p2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Google Shape;1550;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551" name="Google Shape;1551;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2" name="Google Shape;1552;p2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1558" name="Google Shape;1558;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9" name="Google Shape;1559;p2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1565" name="Google Shape;1565;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6" name="Google Shape;1566;p2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1572" name="Google Shape;1572;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3" name="Google Shape;1573;p2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74" name="Google Shape;1574;p207"/>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1580" name="Google Shape;1580;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1" name="Google Shape;1581;p2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1587" name="Google Shape;1587;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8" name="Google Shape;1588;p2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9" name="Google Shape;1589;p209"/>
          <p:cNvGraphicFramePr/>
          <p:nvPr/>
        </p:nvGraphicFramePr>
        <p:xfrm>
          <a:off x="505550" y="2008313"/>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1595" name="Google Shape;1595;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6" name="Google Shape;1596;p2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7" name="Google Shape;1597;p210"/>
          <p:cNvGraphicFramePr/>
          <p:nvPr/>
        </p:nvGraphicFramePr>
        <p:xfrm>
          <a:off x="505550" y="2008313"/>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603" name="Google Shape;1603;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4" name="Google Shape;1604;p2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199" name="Google Shape;199;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 name="Google Shape;200;p3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01" name="Google Shape;201;p32"/>
          <p:cNvGraphicFramePr/>
          <p:nvPr/>
        </p:nvGraphicFramePr>
        <p:xfrm>
          <a:off x="423375" y="858350"/>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610" name="Google Shape;1610;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1" name="Google Shape;1611;p2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12" name="Google Shape;1612;p212"/>
          <p:cNvGraphicFramePr/>
          <p:nvPr/>
        </p:nvGraphicFramePr>
        <p:xfrm>
          <a:off x="555975" y="1151063"/>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618" name="Google Shape;1618;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9" name="Google Shape;1619;p2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0" name="Google Shape;1620;p213"/>
          <p:cNvGraphicFramePr/>
          <p:nvPr/>
        </p:nvGraphicFramePr>
        <p:xfrm>
          <a:off x="505550" y="2091500"/>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626" name="Google Shape;1626;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7" name="Google Shape;1627;p2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8" name="Google Shape;1628;p214"/>
          <p:cNvGraphicFramePr/>
          <p:nvPr/>
        </p:nvGraphicFramePr>
        <p:xfrm>
          <a:off x="505550" y="2091500"/>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634" name="Google Shape;1634;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5" name="Google Shape;1635;p2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6" name="Google Shape;1636;p215"/>
          <p:cNvGraphicFramePr/>
          <p:nvPr/>
        </p:nvGraphicFramePr>
        <p:xfrm>
          <a:off x="505550" y="2091500"/>
          <a:ext cx="3000000" cy="3000000"/>
        </p:xfrm>
        <a:graphic>
          <a:graphicData uri="http://schemas.openxmlformats.org/drawingml/2006/table">
            <a:tbl>
              <a:tblPr>
                <a:noFill/>
                <a:tableStyleId>{1B272C0A-A99F-4EB2-BA77-DFE919DEB8CA}</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1642" name="Google Shape;1642;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3" name="Google Shape;1643;p2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649" name="Google Shape;1649;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0" name="Google Shape;1650;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656" name="Google Shape;1656;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7" name="Google Shape;1657;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663" name="Google Shape;1663;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4" name="Google Shape;1664;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65" name="Google Shape;1665;p219"/>
          <p:cNvGraphicFramePr/>
          <p:nvPr/>
        </p:nvGraphicFramePr>
        <p:xfrm>
          <a:off x="505550" y="2008313"/>
          <a:ext cx="3000000" cy="3000000"/>
        </p:xfrm>
        <a:graphic>
          <a:graphicData uri="http://schemas.openxmlformats.org/drawingml/2006/table">
            <a:tbl>
              <a:tblPr>
                <a:noFill/>
                <a:tableStyleId>{1B272C0A-A99F-4EB2-BA77-DFE919DEB8CA}</a:tableStyleId>
              </a:tblPr>
              <a:tblGrid>
                <a:gridCol w="7862400"/>
              </a:tblGrid>
              <a:tr h="26990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671" name="Google Shape;1671;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2" name="Google Shape;1672;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3" name="Google Shape;1673;p220"/>
          <p:cNvGraphicFramePr/>
          <p:nvPr/>
        </p:nvGraphicFramePr>
        <p:xfrm>
          <a:off x="553700" y="1834938"/>
          <a:ext cx="3000000" cy="3000000"/>
        </p:xfrm>
        <a:graphic>
          <a:graphicData uri="http://schemas.openxmlformats.org/drawingml/2006/table">
            <a:tbl>
              <a:tblPr>
                <a:noFill/>
                <a:tableStyleId>{1B272C0A-A99F-4EB2-BA77-DFE919DEB8CA}</a:tableStyleId>
              </a:tblPr>
              <a:tblGrid>
                <a:gridCol w="7862400"/>
              </a:tblGrid>
              <a:tr h="2699075">
                <a:tc>
                  <a:txBody>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679" name="Google Shape;1679;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0" name="Google Shape;1680;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81" name="Google Shape;1681;p221"/>
          <p:cNvGraphicFramePr/>
          <p:nvPr/>
        </p:nvGraphicFramePr>
        <p:xfrm>
          <a:off x="563350" y="2037213"/>
          <a:ext cx="3000000" cy="3000000"/>
        </p:xfrm>
        <a:graphic>
          <a:graphicData uri="http://schemas.openxmlformats.org/drawingml/2006/table">
            <a:tbl>
              <a:tblPr>
                <a:noFill/>
                <a:tableStyleId>{1B272C0A-A99F-4EB2-BA77-DFE919DEB8CA}</a:tableStyleId>
              </a:tblPr>
              <a:tblGrid>
                <a:gridCol w="7862400"/>
              </a:tblGrid>
              <a:tr h="2699075">
                <a:tc>
                  <a:txBody>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207" name="Google Shape;207;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 name="Google Shape;208;p3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09" name="Google Shape;209;p33"/>
          <p:cNvGraphicFramePr/>
          <p:nvPr/>
        </p:nvGraphicFramePr>
        <p:xfrm>
          <a:off x="423375" y="1270500"/>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687" name="Google Shape;1687;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8" name="Google Shape;1688;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694" name="Google Shape;1694;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5" name="Google Shape;1695;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701" name="Google Shape;1701;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2" name="Google Shape;1702;p2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708" name="Google Shape;1708;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9" name="Google Shape;1709;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10" name="Google Shape;1710;p225"/>
          <p:cNvGraphicFramePr/>
          <p:nvPr/>
        </p:nvGraphicFramePr>
        <p:xfrm>
          <a:off x="546350" y="3395338"/>
          <a:ext cx="3000000" cy="3000000"/>
        </p:xfrm>
        <a:graphic>
          <a:graphicData uri="http://schemas.openxmlformats.org/drawingml/2006/table">
            <a:tbl>
              <a:tblPr>
                <a:noFill/>
                <a:tableStyleId>{1B272C0A-A99F-4EB2-BA77-DFE919DEB8CA}</a:tableStyleId>
              </a:tblPr>
              <a:tblGrid>
                <a:gridCol w="7862400"/>
              </a:tblGrid>
              <a:tr h="9309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716" name="Google Shape;1716;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7" name="Google Shape;1717;p2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723" name="Google Shape;1723;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4" name="Google Shape;1724;p2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730" name="Google Shape;1730;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1" name="Google Shape;1731;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737" name="Google Shape;1737;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8" name="Google Shape;1738;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744" name="Google Shape;1744;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5" name="Google Shape;1745;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6" name="Google Shape;1746;p230"/>
          <p:cNvGraphicFramePr/>
          <p:nvPr/>
        </p:nvGraphicFramePr>
        <p:xfrm>
          <a:off x="505550" y="1497838"/>
          <a:ext cx="3000000" cy="3000000"/>
        </p:xfrm>
        <a:graphic>
          <a:graphicData uri="http://schemas.openxmlformats.org/drawingml/2006/table">
            <a:tbl>
              <a:tblPr>
                <a:noFill/>
                <a:tableStyleId>{1B272C0A-A99F-4EB2-BA77-DFE919DEB8CA}</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747" name="Google Shape;1747;p230"/>
          <p:cNvGraphicFramePr/>
          <p:nvPr/>
        </p:nvGraphicFramePr>
        <p:xfrm>
          <a:off x="571250" y="2950563"/>
          <a:ext cx="3000000" cy="3000000"/>
        </p:xfrm>
        <a:graphic>
          <a:graphicData uri="http://schemas.openxmlformats.org/drawingml/2006/table">
            <a:tbl>
              <a:tblPr>
                <a:noFill/>
                <a:tableStyleId>{1B272C0A-A99F-4EB2-BA77-DFE919DEB8CA}</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753" name="Google Shape;1753;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4" name="Google Shape;1754;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215" name="Google Shape;215;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 name="Google Shape;216;p3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17" name="Google Shape;217;p34"/>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Google Shape;1759;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1760" name="Google Shape;1760;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1" name="Google Shape;1761;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5" name="Shape 1765"/>
        <p:cNvGrpSpPr/>
        <p:nvPr/>
      </p:nvGrpSpPr>
      <p:grpSpPr>
        <a:xfrm>
          <a:off x="0" y="0"/>
          <a:ext cx="0" cy="0"/>
          <a:chOff x="0" y="0"/>
          <a:chExt cx="0" cy="0"/>
        </a:xfrm>
      </p:grpSpPr>
      <p:sp>
        <p:nvSpPr>
          <p:cNvPr id="1766" name="Google Shape;1766;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767" name="Google Shape;1767;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8" name="Google Shape;1768;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774" name="Google Shape;1774;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5" name="Google Shape;1775;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6" name="Google Shape;1776;p234"/>
          <p:cNvGraphicFramePr/>
          <p:nvPr/>
        </p:nvGraphicFramePr>
        <p:xfrm>
          <a:off x="505550" y="398288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782" name="Google Shape;1782;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3" name="Google Shape;1783;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84" name="Google Shape;1784;p235"/>
          <p:cNvGraphicFramePr/>
          <p:nvPr/>
        </p:nvGraphicFramePr>
        <p:xfrm>
          <a:off x="505550" y="43296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790" name="Google Shape;1790;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1" name="Google Shape;1791;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92" name="Google Shape;1792;p236"/>
          <p:cNvGraphicFramePr/>
          <p:nvPr/>
        </p:nvGraphicFramePr>
        <p:xfrm>
          <a:off x="505550" y="25717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1798" name="Google Shape;1798;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9" name="Google Shape;1799;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00" name="Google Shape;1800;p237"/>
          <p:cNvGraphicFramePr/>
          <p:nvPr/>
        </p:nvGraphicFramePr>
        <p:xfrm>
          <a:off x="505550" y="173376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sp>
        <p:nvSpPr>
          <p:cNvPr id="1805" name="Google Shape;1805;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1806" name="Google Shape;1806;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7" name="Google Shape;1807;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813" name="Google Shape;1813;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4" name="Google Shape;1814;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15" name="Google Shape;1815;p239"/>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1816" name="Google Shape;1816;p239"/>
          <p:cNvGraphicFramePr/>
          <p:nvPr/>
        </p:nvGraphicFramePr>
        <p:xfrm>
          <a:off x="505550" y="35638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822" name="Google Shape;1822;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3" name="Google Shape;1823;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24" name="Google Shape;1824;p240"/>
          <p:cNvGraphicFramePr/>
          <p:nvPr/>
        </p:nvGraphicFramePr>
        <p:xfrm>
          <a:off x="505550" y="237911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1830" name="Google Shape;1830;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1" name="Google Shape;1831;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32" name="Google Shape;1832;p241"/>
          <p:cNvGraphicFramePr/>
          <p:nvPr/>
        </p:nvGraphicFramePr>
        <p:xfrm>
          <a:off x="505550" y="360238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223" name="Google Shape;223;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 name="Google Shape;224;p3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25" name="Google Shape;225;p35"/>
          <p:cNvGraphicFramePr/>
          <p:nvPr/>
        </p:nvGraphicFramePr>
        <p:xfrm>
          <a:off x="423375" y="1270500"/>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838" name="Google Shape;1838;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9" name="Google Shape;1839;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3" name="Shape 1843"/>
        <p:cNvGrpSpPr/>
        <p:nvPr/>
      </p:nvGrpSpPr>
      <p:grpSpPr>
        <a:xfrm>
          <a:off x="0" y="0"/>
          <a:ext cx="0" cy="0"/>
          <a:chOff x="0" y="0"/>
          <a:chExt cx="0" cy="0"/>
        </a:xfrm>
      </p:grpSpPr>
      <p:sp>
        <p:nvSpPr>
          <p:cNvPr id="1844" name="Google Shape;1844;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845" name="Google Shape;1845;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6" name="Google Shape;1846;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0" name="Shape 1850"/>
        <p:cNvGrpSpPr/>
        <p:nvPr/>
      </p:nvGrpSpPr>
      <p:grpSpPr>
        <a:xfrm>
          <a:off x="0" y="0"/>
          <a:ext cx="0" cy="0"/>
          <a:chOff x="0" y="0"/>
          <a:chExt cx="0" cy="0"/>
        </a:xfrm>
      </p:grpSpPr>
      <p:sp>
        <p:nvSpPr>
          <p:cNvPr id="1851" name="Google Shape;1851;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1852" name="Google Shape;1852;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3" name="Google Shape;1853;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54" name="Google Shape;1854;p244"/>
          <p:cNvGraphicFramePr/>
          <p:nvPr/>
        </p:nvGraphicFramePr>
        <p:xfrm>
          <a:off x="572975" y="355421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1860" name="Google Shape;1860;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1" name="Google Shape;1861;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1867" name="Google Shape;1867;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8" name="Google Shape;1868;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Google Shape;1873;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874" name="Google Shape;1874;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5" name="Google Shape;1875;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881" name="Google Shape;1881;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2" name="Google Shape;1882;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888" name="Google Shape;1888;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9" name="Google Shape;1889;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90" name="Google Shape;1890;p249"/>
          <p:cNvGraphicFramePr/>
          <p:nvPr/>
        </p:nvGraphicFramePr>
        <p:xfrm>
          <a:off x="561625" y="20884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1896" name="Google Shape;1896;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7" name="Google Shape;1897;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Google Shape;1902;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1903" name="Google Shape;1903;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4" name="Google Shape;1904;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231" name="Google Shape;231;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 name="Google Shape;232;p3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33" name="Google Shape;233;p36"/>
          <p:cNvGraphicFramePr/>
          <p:nvPr/>
        </p:nvGraphicFramePr>
        <p:xfrm>
          <a:off x="586400" y="2315675"/>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910" name="Google Shape;1910;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1" name="Google Shape;1911;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917" name="Google Shape;1917;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8" name="Google Shape;1918;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19" name="Google Shape;1919;p253"/>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sp>
        <p:nvSpPr>
          <p:cNvPr id="1924" name="Google Shape;1924;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1925" name="Google Shape;1925;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6" name="Google Shape;1926;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7" name="Google Shape;1927;p254"/>
          <p:cNvGraphicFramePr/>
          <p:nvPr/>
        </p:nvGraphicFramePr>
        <p:xfrm>
          <a:off x="561625" y="20884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928" name="Google Shape;1928;p254"/>
          <p:cNvGraphicFramePr/>
          <p:nvPr/>
        </p:nvGraphicFramePr>
        <p:xfrm>
          <a:off x="561625" y="341591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2" name="Shape 1932"/>
        <p:cNvGrpSpPr/>
        <p:nvPr/>
      </p:nvGrpSpPr>
      <p:grpSpPr>
        <a:xfrm>
          <a:off x="0" y="0"/>
          <a:ext cx="0" cy="0"/>
          <a:chOff x="0" y="0"/>
          <a:chExt cx="0" cy="0"/>
        </a:xfrm>
      </p:grpSpPr>
      <p:sp>
        <p:nvSpPr>
          <p:cNvPr id="1933" name="Google Shape;1933;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1934" name="Google Shape;1934;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5" name="Google Shape;1935;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9" name="Shape 1939"/>
        <p:cNvGrpSpPr/>
        <p:nvPr/>
      </p:nvGrpSpPr>
      <p:grpSpPr>
        <a:xfrm>
          <a:off x="0" y="0"/>
          <a:ext cx="0" cy="0"/>
          <a:chOff x="0" y="0"/>
          <a:chExt cx="0" cy="0"/>
        </a:xfrm>
      </p:grpSpPr>
      <p:sp>
        <p:nvSpPr>
          <p:cNvPr id="1940" name="Google Shape;1940;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941" name="Google Shape;1941;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2" name="Google Shape;1942;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948" name="Google Shape;1948;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9" name="Google Shape;1949;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0" name="Google Shape;1950;p257"/>
          <p:cNvGraphicFramePr/>
          <p:nvPr/>
        </p:nvGraphicFramePr>
        <p:xfrm>
          <a:off x="505550" y="177698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4" name="Shape 1954"/>
        <p:cNvGrpSpPr/>
        <p:nvPr/>
      </p:nvGrpSpPr>
      <p:grpSpPr>
        <a:xfrm>
          <a:off x="0" y="0"/>
          <a:ext cx="0" cy="0"/>
          <a:chOff x="0" y="0"/>
          <a:chExt cx="0" cy="0"/>
        </a:xfrm>
      </p:grpSpPr>
      <p:sp>
        <p:nvSpPr>
          <p:cNvPr id="1955" name="Google Shape;1955;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1956" name="Google Shape;1956;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7" name="Google Shape;1957;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58" name="Google Shape;1958;p258"/>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1964" name="Google Shape;1964;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5" name="Google Shape;1965;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66" name="Google Shape;1966;p259"/>
          <p:cNvGraphicFramePr/>
          <p:nvPr/>
        </p:nvGraphicFramePr>
        <p:xfrm>
          <a:off x="543875" y="216971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2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972" name="Google Shape;1972;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3" name="Google Shape;1973;p2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4" name="Google Shape;1974;p260"/>
          <p:cNvGraphicFramePr/>
          <p:nvPr/>
        </p:nvGraphicFramePr>
        <p:xfrm>
          <a:off x="553475" y="1930263"/>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980" name="Google Shape;1980;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1" name="Google Shape;1981;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239" name="Google Shape;239;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 name="Google Shape;240;p3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987" name="Google Shape;1987;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8" name="Google Shape;1988;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89" name="Google Shape;1989;p262"/>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sp>
        <p:nvSpPr>
          <p:cNvPr id="1994" name="Google Shape;1994;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995" name="Google Shape;1995;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6" name="Google Shape;1996;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97" name="Google Shape;1997;p263"/>
          <p:cNvGraphicFramePr/>
          <p:nvPr/>
        </p:nvGraphicFramePr>
        <p:xfrm>
          <a:off x="505550" y="1891938"/>
          <a:ext cx="3000000" cy="3000000"/>
        </p:xfrm>
        <a:graphic>
          <a:graphicData uri="http://schemas.openxmlformats.org/drawingml/2006/table">
            <a:tbl>
              <a:tblPr>
                <a:noFill/>
                <a:tableStyleId>{1B272C0A-A99F-4EB2-BA77-DFE919DEB8CA}</a:tableStyleId>
              </a:tblPr>
              <a:tblGrid>
                <a:gridCol w="7862400"/>
              </a:tblGrid>
              <a:tr h="2939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sp>
        <p:nvSpPr>
          <p:cNvPr id="2002" name="Google Shape;2002;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003" name="Google Shape;2003;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4" name="Google Shape;2004;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05" name="Google Shape;2005;p264"/>
          <p:cNvGraphicFramePr/>
          <p:nvPr/>
        </p:nvGraphicFramePr>
        <p:xfrm>
          <a:off x="505550" y="1911113"/>
          <a:ext cx="3000000" cy="3000000"/>
        </p:xfrm>
        <a:graphic>
          <a:graphicData uri="http://schemas.openxmlformats.org/drawingml/2006/table">
            <a:tbl>
              <a:tblPr>
                <a:noFill/>
                <a:tableStyleId>{1B272C0A-A99F-4EB2-BA77-DFE919DEB8CA}</a:tableStyleId>
              </a:tblPr>
              <a:tblGrid>
                <a:gridCol w="7862400"/>
              </a:tblGrid>
              <a:tr h="31366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Google Shape;2010;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2011" name="Google Shape;2011;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2" name="Google Shape;2012;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018" name="Google Shape;2018;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9" name="Google Shape;2019;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3" name="Shape 2023"/>
        <p:cNvGrpSpPr/>
        <p:nvPr/>
      </p:nvGrpSpPr>
      <p:grpSpPr>
        <a:xfrm>
          <a:off x="0" y="0"/>
          <a:ext cx="0" cy="0"/>
          <a:chOff x="0" y="0"/>
          <a:chExt cx="0" cy="0"/>
        </a:xfrm>
      </p:grpSpPr>
      <p:sp>
        <p:nvSpPr>
          <p:cNvPr id="2024" name="Google Shape;2024;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025" name="Google Shape;2025;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6" name="Google Shape;2026;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Google Shape;2031;p2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032" name="Google Shape;2032;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3" name="Google Shape;2033;p2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039" name="Google Shape;2039;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0" name="Google Shape;2040;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4" name="Shape 2044"/>
        <p:cNvGrpSpPr/>
        <p:nvPr/>
      </p:nvGrpSpPr>
      <p:grpSpPr>
        <a:xfrm>
          <a:off x="0" y="0"/>
          <a:ext cx="0" cy="0"/>
          <a:chOff x="0" y="0"/>
          <a:chExt cx="0" cy="0"/>
        </a:xfrm>
      </p:grpSpPr>
      <p:sp>
        <p:nvSpPr>
          <p:cNvPr id="2045" name="Google Shape;2045;p2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2046" name="Google Shape;2046;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7" name="Google Shape;2047;p2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48" name="Google Shape;2048;p270"/>
          <p:cNvGraphicFramePr/>
          <p:nvPr/>
        </p:nvGraphicFramePr>
        <p:xfrm>
          <a:off x="735450" y="1403488"/>
          <a:ext cx="3000000" cy="3000000"/>
        </p:xfrm>
        <a:graphic>
          <a:graphicData uri="http://schemas.openxmlformats.org/drawingml/2006/table">
            <a:tbl>
              <a:tblPr>
                <a:noFill/>
                <a:tableStyleId>{1B272C0A-A99F-4EB2-BA77-DFE919DEB8CA}</a:tableStyleId>
              </a:tblPr>
              <a:tblGrid>
                <a:gridCol w="7862400"/>
              </a:tblGrid>
              <a:tr h="35933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054" name="Google Shape;2054;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5" name="Google Shape;2055;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246" name="Google Shape;246;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7" name="Google Shape;247;p3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48" name="Google Shape;248;p38"/>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9" name="Shape 2059"/>
        <p:cNvGrpSpPr/>
        <p:nvPr/>
      </p:nvGrpSpPr>
      <p:grpSpPr>
        <a:xfrm>
          <a:off x="0" y="0"/>
          <a:ext cx="0" cy="0"/>
          <a:chOff x="0" y="0"/>
          <a:chExt cx="0" cy="0"/>
        </a:xfrm>
      </p:grpSpPr>
      <p:sp>
        <p:nvSpPr>
          <p:cNvPr id="2060" name="Google Shape;2060;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061" name="Google Shape;2061;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2" name="Google Shape;2062;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63" name="Google Shape;2063;p272"/>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069" name="Google Shape;2069;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0" name="Google Shape;2070;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71" name="Google Shape;2071;p273"/>
          <p:cNvGraphicFramePr/>
          <p:nvPr/>
        </p:nvGraphicFramePr>
        <p:xfrm>
          <a:off x="563050" y="1959013"/>
          <a:ext cx="3000000" cy="3000000"/>
        </p:xfrm>
        <a:graphic>
          <a:graphicData uri="http://schemas.openxmlformats.org/drawingml/2006/table">
            <a:tbl>
              <a:tblPr>
                <a:noFill/>
                <a:tableStyleId>{1B272C0A-A99F-4EB2-BA77-DFE919DEB8CA}</a:tableStyleId>
              </a:tblPr>
              <a:tblGrid>
                <a:gridCol w="7862400"/>
              </a:tblGrid>
              <a:tr h="2841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077" name="Google Shape;2077;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8" name="Google Shape;2078;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79" name="Google Shape;2079;p274"/>
          <p:cNvGraphicFramePr/>
          <p:nvPr/>
        </p:nvGraphicFramePr>
        <p:xfrm>
          <a:off x="582225" y="1681238"/>
          <a:ext cx="3000000" cy="3000000"/>
        </p:xfrm>
        <a:graphic>
          <a:graphicData uri="http://schemas.openxmlformats.org/drawingml/2006/table">
            <a:tbl>
              <a:tblPr>
                <a:noFill/>
                <a:tableStyleId>{1B272C0A-A99F-4EB2-BA77-DFE919DEB8CA}</a:tableStyleId>
              </a:tblPr>
              <a:tblGrid>
                <a:gridCol w="7862400"/>
              </a:tblGrid>
              <a:tr h="32696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085" name="Google Shape;2085;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6" name="Google Shape;2086;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87" name="Google Shape;2087;p275"/>
          <p:cNvGraphicFramePr/>
          <p:nvPr/>
        </p:nvGraphicFramePr>
        <p:xfrm>
          <a:off x="582225" y="1920688"/>
          <a:ext cx="3000000" cy="3000000"/>
        </p:xfrm>
        <a:graphic>
          <a:graphicData uri="http://schemas.openxmlformats.org/drawingml/2006/table">
            <a:tbl>
              <a:tblPr>
                <a:noFill/>
                <a:tableStyleId>{1B272C0A-A99F-4EB2-BA77-DFE919DEB8CA}</a:tableStyleId>
              </a:tblPr>
              <a:tblGrid>
                <a:gridCol w="7862400"/>
              </a:tblGrid>
              <a:tr h="30684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093" name="Google Shape;2093;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4" name="Google Shape;2094;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95" name="Google Shape;2095;p276"/>
          <p:cNvGraphicFramePr/>
          <p:nvPr/>
        </p:nvGraphicFramePr>
        <p:xfrm>
          <a:off x="640800" y="3548988"/>
          <a:ext cx="3000000" cy="3000000"/>
        </p:xfrm>
        <a:graphic>
          <a:graphicData uri="http://schemas.openxmlformats.org/drawingml/2006/table">
            <a:tbl>
              <a:tblPr>
                <a:noFill/>
                <a:tableStyleId>{1B272C0A-A99F-4EB2-BA77-DFE919DEB8CA}</a:tableStyleId>
              </a:tblPr>
              <a:tblGrid>
                <a:gridCol w="7862400"/>
              </a:tblGrid>
              <a:tr h="13731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sp>
        <p:nvSpPr>
          <p:cNvPr id="2100" name="Google Shape;2100;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101" name="Google Shape;2101;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2" name="Google Shape;2102;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03" name="Google Shape;2103;p277"/>
          <p:cNvGraphicFramePr/>
          <p:nvPr/>
        </p:nvGraphicFramePr>
        <p:xfrm>
          <a:off x="640800" y="2639063"/>
          <a:ext cx="3000000" cy="3000000"/>
        </p:xfrm>
        <a:graphic>
          <a:graphicData uri="http://schemas.openxmlformats.org/drawingml/2006/table">
            <a:tbl>
              <a:tblPr>
                <a:noFill/>
                <a:tableStyleId>{1B272C0A-A99F-4EB2-BA77-DFE919DEB8CA}</a:tableStyleId>
              </a:tblPr>
              <a:tblGrid>
                <a:gridCol w="7862400"/>
              </a:tblGrid>
              <a:tr h="16317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109" name="Google Shape;2109;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0" name="Google Shape;2110;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11" name="Google Shape;2111;p278"/>
          <p:cNvGraphicFramePr/>
          <p:nvPr/>
        </p:nvGraphicFramePr>
        <p:xfrm>
          <a:off x="640800" y="2236763"/>
          <a:ext cx="3000000" cy="3000000"/>
        </p:xfrm>
        <a:graphic>
          <a:graphicData uri="http://schemas.openxmlformats.org/drawingml/2006/table">
            <a:tbl>
              <a:tblPr>
                <a:noFill/>
                <a:tableStyleId>{1B272C0A-A99F-4EB2-BA77-DFE919DEB8CA}</a:tableStyleId>
              </a:tblPr>
              <a:tblGrid>
                <a:gridCol w="7862400"/>
              </a:tblGrid>
              <a:tr h="2927625">
                <a:tc>
                  <a:txBody>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sp>
        <p:nvSpPr>
          <p:cNvPr id="2116" name="Google Shape;2116;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2117" name="Google Shape;2117;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8" name="Google Shape;2118;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pic>
        <p:nvPicPr>
          <p:cNvPr id="2123" name="Google Shape;2123;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4" name="Google Shape;2124;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125" name="Google Shape;2125;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26" name="Google Shape;2126;p280"/>
          <p:cNvGraphicFramePr/>
          <p:nvPr/>
        </p:nvGraphicFramePr>
        <p:xfrm>
          <a:off x="602475" y="2571738"/>
          <a:ext cx="3000000" cy="3000000"/>
        </p:xfrm>
        <a:graphic>
          <a:graphicData uri="http://schemas.openxmlformats.org/drawingml/2006/table">
            <a:tbl>
              <a:tblPr>
                <a:noFill/>
                <a:tableStyleId>{1B272C0A-A99F-4EB2-BA77-DFE919DEB8CA}</a:tableStyleId>
              </a:tblPr>
              <a:tblGrid>
                <a:gridCol w="7862400"/>
              </a:tblGrid>
              <a:tr h="1631725">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pic>
        <p:nvPicPr>
          <p:cNvPr id="2131" name="Google Shape;2131;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2" name="Google Shape;2132;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133" name="Google Shape;2133;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34" name="Google Shape;2134;p281"/>
          <p:cNvGraphicFramePr/>
          <p:nvPr/>
        </p:nvGraphicFramePr>
        <p:xfrm>
          <a:off x="564150" y="1297838"/>
          <a:ext cx="3000000" cy="3000000"/>
        </p:xfrm>
        <a:graphic>
          <a:graphicData uri="http://schemas.openxmlformats.org/drawingml/2006/table">
            <a:tbl>
              <a:tblPr>
                <a:noFill/>
                <a:tableStyleId>{1B272C0A-A99F-4EB2-BA77-DFE919DEB8CA}</a:tableStyleId>
              </a:tblPr>
              <a:tblGrid>
                <a:gridCol w="7862400"/>
              </a:tblGrid>
              <a:tr h="16317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254" name="Google Shape;254;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 name="Google Shape;255;p3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56" name="Google Shape;256;p39"/>
          <p:cNvGraphicFramePr/>
          <p:nvPr/>
        </p:nvGraphicFramePr>
        <p:xfrm>
          <a:off x="663475" y="784175"/>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pic>
        <p:nvPicPr>
          <p:cNvPr id="2139" name="Google Shape;2139;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0" name="Google Shape;2140;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2141" name="Google Shape;2141;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pic>
        <p:nvPicPr>
          <p:cNvPr id="2146" name="Google Shape;2146;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7" name="Google Shape;2147;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2148" name="Google Shape;2148;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a:t>
            </a:r>
            <a:r>
              <a:rPr lang="en">
                <a:solidFill>
                  <a:srgbClr val="38761D"/>
                </a:solidFill>
              </a:rPr>
              <a:t> CNN - Code Lab #3</a:t>
            </a:r>
            <a:endParaRPr>
              <a:solidFill>
                <a:srgbClr val="38761D"/>
              </a:solidFill>
            </a:endParaRPr>
          </a:p>
        </p:txBody>
      </p:sp>
      <p:pic>
        <p:nvPicPr>
          <p:cNvPr id="262" name="Google Shape;262;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 name="Google Shape;263;p4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Wide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3.ipynb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269" name="Google Shape;26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 name="Google Shape;270;p4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276" name="Google Shape;276;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7" name="Google Shape;277;p4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78" name="Google Shape;278;p42"/>
          <p:cNvGraphicFramePr/>
          <p:nvPr/>
        </p:nvGraphicFramePr>
        <p:xfrm>
          <a:off x="528075" y="1992125"/>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284" name="Google Shape;284;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5" name="Google Shape;285;p4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86" name="Google Shape;286;p43"/>
          <p:cNvGraphicFramePr/>
          <p:nvPr/>
        </p:nvGraphicFramePr>
        <p:xfrm>
          <a:off x="528075" y="1992125"/>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292" name="Google Shape;292;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3" name="Google Shape;293;p4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94" name="Google Shape;294;p44"/>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300" name="Google Shape;300;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1" name="Google Shape;301;p4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02" name="Google Shape;302;p45"/>
          <p:cNvGraphicFramePr/>
          <p:nvPr/>
        </p:nvGraphicFramePr>
        <p:xfrm>
          <a:off x="528075" y="1992125"/>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308" name="Google Shape;308;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9" name="Google Shape;309;p4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315" name="Google Shape;31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6" name="Google Shape;316;p4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322" name="Google Shape;32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24" name="Google Shape;324;p48"/>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325" name="Google Shape;325;p48"/>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331" name="Google Shape;331;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2" name="Google Shape;332;p4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338" name="Google Shape;33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9" name="Google Shape;339;p5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40" name="Google Shape;340;p50"/>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346" name="Google Shape;34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7" name="Google Shape;347;p5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48" name="Google Shape;348;p51"/>
          <p:cNvGraphicFramePr/>
          <p:nvPr/>
        </p:nvGraphicFramePr>
        <p:xfrm>
          <a:off x="423363" y="107315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Covered in Neural_Network Study Pack</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Covered in Convolutional_Neural Network Study Pack</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Convolutional Neura</a:t>
            </a:r>
            <a:r>
              <a:rPr lang="en" sz="2400"/>
              <a:t>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5: Mobile Convolutional Neural Networks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354" name="Google Shape;35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5" name="Google Shape;355;p5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6" name="Google Shape;356;p52"/>
          <p:cNvGraphicFramePr/>
          <p:nvPr/>
        </p:nvGraphicFramePr>
        <p:xfrm>
          <a:off x="423363" y="107315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362" name="Google Shape;36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3" name="Google Shape;363;p5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4" name="Google Shape;364;p53"/>
          <p:cNvGraphicFramePr/>
          <p:nvPr/>
        </p:nvGraphicFramePr>
        <p:xfrm>
          <a:off x="515575" y="211420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370" name="Google Shape;37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1" name="Google Shape;371;p5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377" name="Google Shape;37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8" name="Google Shape;378;p5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79" name="Google Shape;379;p55"/>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385" name="Google Shape;38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6" name="Google Shape;386;p5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87" name="Google Shape;387;p56"/>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393" name="Google Shape;39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4" name="Google Shape;394;p5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5" name="Google Shape;395;p57"/>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401" name="Google Shape;401;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2" name="Google Shape;402;p5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408" name="Google Shape;408;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9" name="Google Shape;409;p5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10" name="Google Shape;410;p59"/>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416" name="Google Shape;416;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7" name="Google Shape;417;p6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18" name="Google Shape;418;p60"/>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424" name="Google Shape;424;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5" name="Google Shape;425;p6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431" name="Google Shape;431;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32" name="Google Shape;432;p6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33" name="Google Shape;433;p62"/>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439" name="Google Shape;439;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40" name="Google Shape;440;p6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41" name="Google Shape;441;p63"/>
          <p:cNvGraphicFramePr/>
          <p:nvPr/>
        </p:nvGraphicFramePr>
        <p:xfrm>
          <a:off x="423363" y="153550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a:t>
            </a:r>
            <a:r>
              <a:rPr lang="en">
                <a:solidFill>
                  <a:srgbClr val="38761D"/>
                </a:solidFill>
              </a:rPr>
              <a:t> CNN - Code Lab #4</a:t>
            </a:r>
            <a:endParaRPr>
              <a:solidFill>
                <a:srgbClr val="38761D"/>
              </a:solidFill>
            </a:endParaRPr>
          </a:p>
        </p:txBody>
      </p:sp>
      <p:pic>
        <p:nvPicPr>
          <p:cNvPr id="447" name="Google Shape;44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8" name="Google Shape;448;p6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Advanced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4.ipynb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5"/>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454" name="Google Shape;454;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5" name="Google Shape;455;p6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6"/>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461" name="Google Shape;461;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62" name="Google Shape;462;p6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7"/>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468" name="Google Shape;468;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9" name="Google Shape;469;p6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8"/>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475" name="Google Shape;475;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6" name="Google Shape;476;p6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77" name="Google Shape;477;p68"/>
          <p:cNvGraphicFramePr/>
          <p:nvPr/>
        </p:nvGraphicFramePr>
        <p:xfrm>
          <a:off x="423363" y="153550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478" name="Google Shape;478;p68"/>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8"/>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8"/>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482" name="Google Shape;482;p68"/>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483" name="Google Shape;483;p68"/>
          <p:cNvCxnSpPr>
            <a:endCxn id="478"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484" name="Google Shape;484;p68"/>
          <p:cNvCxnSpPr>
            <a:endCxn id="479"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485" name="Google Shape;485;p68"/>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486" name="Google Shape;486;p68"/>
          <p:cNvCxnSpPr>
            <a:stCxn id="485" idx="1"/>
            <a:endCxn id="480"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9"/>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a:t>
            </a:r>
            <a:r>
              <a:rPr lang="en">
                <a:solidFill>
                  <a:srgbClr val="38761D"/>
                </a:solidFill>
              </a:rPr>
              <a:t>Net</a:t>
            </a:r>
            <a:endParaRPr>
              <a:solidFill>
                <a:srgbClr val="38761D"/>
              </a:solidFill>
            </a:endParaRPr>
          </a:p>
        </p:txBody>
      </p:sp>
      <p:pic>
        <p:nvPicPr>
          <p:cNvPr id="492" name="Google Shape;49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93" name="Google Shape;493;p6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New Module and Terminology</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SqueezeNet </a:t>
            </a:r>
            <a:r>
              <a:rPr lang="en" sz="1200">
                <a:solidFill>
                  <a:schemeClr val="dk1"/>
                </a:solidFill>
              </a:rPr>
              <a:t>is an architecture proposed by joint research of DeepScale and UC Berkeley and Stanford University in 2015. In the corresponding paper, the authors introduced a new type of module, referred to as the </a:t>
            </a:r>
            <a:r>
              <a:rPr b="1" i="1" lang="en" sz="1200">
                <a:solidFill>
                  <a:srgbClr val="0000FF"/>
                </a:solidFill>
              </a:rPr>
              <a:t>fire </a:t>
            </a:r>
            <a:r>
              <a:rPr lang="en" sz="1200">
                <a:solidFill>
                  <a:schemeClr val="dk1"/>
                </a:solidFill>
              </a:rPr>
              <a:t>module, and </a:t>
            </a:r>
            <a:r>
              <a:rPr b="1" lang="en" sz="1200">
                <a:solidFill>
                  <a:srgbClr val="0000FF"/>
                </a:solidFill>
              </a:rPr>
              <a:t>introduced terminology for microarchitecture, macroarchitecture and metaparameters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Microarchitecture is the design of modules, or groups.</a:t>
            </a:r>
            <a:endParaRPr b="1">
              <a:solidFill>
                <a:srgbClr val="0D904F"/>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Macroarchitecture is how the modules, or groups, are connected. </a:t>
            </a:r>
            <a:endParaRPr b="1">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0"/>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Metaparameters</a:t>
            </a:r>
            <a:endParaRPr>
              <a:solidFill>
                <a:srgbClr val="38761D"/>
              </a:solidFill>
            </a:endParaRPr>
          </a:p>
        </p:txBody>
      </p:sp>
      <p:pic>
        <p:nvPicPr>
          <p:cNvPr id="499" name="Google Shape;499;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70"/>
          <p:cNvSpPr txBox="1"/>
          <p:nvPr/>
        </p:nvSpPr>
        <p:spPr>
          <a:xfrm>
            <a:off x="412075" y="5924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Metaparameters</a:t>
            </a:r>
            <a:endParaRPr b="1"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The use of the term metaparameters aided in better distinguishing what a hyperparameter is.</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rgbClr val="0D904F"/>
              </a:buClr>
              <a:buSzPts val="1400"/>
              <a:buAutoNum type="arabicPeriod"/>
            </a:pPr>
            <a:r>
              <a:rPr b="1" lang="en">
                <a:solidFill>
                  <a:srgbClr val="0D904F"/>
                </a:solidFill>
              </a:rPr>
              <a:t>Model Parameters - the weights and biases that are learned during training are the model parameters.</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a:solidFill>
                  <a:srgbClr val="0D904F"/>
                </a:solidFill>
              </a:rPr>
              <a:t>Hyperparameters - the tunable parameters used to train the model.</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u="sng">
                <a:solidFill>
                  <a:srgbClr val="0D904F"/>
                </a:solidFill>
              </a:rPr>
              <a:t>Metaparameters -  the structure of the model architecture that is configurable.</a:t>
            </a:r>
            <a:endParaRPr b="1"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1"/>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506" name="Google Shape;506;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 Goals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wanted to </a:t>
            </a:r>
            <a:r>
              <a:rPr lang="en" sz="1200" u="sng">
                <a:solidFill>
                  <a:schemeClr val="dk1"/>
                </a:solidFill>
              </a:rPr>
              <a:t>demonstrate a CNN architecture design that would fit on a mobile device and still retain comparable accuracy of </a:t>
            </a:r>
            <a:r>
              <a:rPr i="1" lang="en" sz="1200" u="sng">
                <a:solidFill>
                  <a:schemeClr val="dk1"/>
                </a:solidFill>
              </a:rPr>
              <a:t>AlexNet </a:t>
            </a:r>
            <a:r>
              <a:rPr lang="en" sz="1200" u="sng">
                <a:solidFill>
                  <a:schemeClr val="dk1"/>
                </a:solidFill>
              </a:rPr>
              <a:t>on </a:t>
            </a:r>
            <a:r>
              <a:rPr i="1" lang="en" sz="1200" u="sng">
                <a:solidFill>
                  <a:schemeClr val="dk1"/>
                </a:solidFill>
              </a:rPr>
              <a:t>ImageNet 2012</a:t>
            </a:r>
            <a:r>
              <a:rPr lang="en" sz="1200" u="sng">
                <a:solidFill>
                  <a:schemeClr val="dk1"/>
                </a:solidFill>
              </a:rPr>
              <a:t>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a:t>
            </a:r>
            <a:r>
              <a:rPr b="1" lang="en" sz="1200">
                <a:solidFill>
                  <a:srgbClr val="0000FF"/>
                </a:solidFill>
              </a:rPr>
              <a:t>achieving the same results empirically with a 50X reduction (fewer) parameters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that a small CNN architecture </a:t>
            </a:r>
            <a:r>
              <a:rPr b="1" lang="en" sz="1200">
                <a:solidFill>
                  <a:srgbClr val="0000FF"/>
                </a:solidFill>
              </a:rPr>
              <a:t>could maintain accuracy when compressed</a:t>
            </a:r>
            <a:r>
              <a:rPr lang="en" sz="1200">
                <a:solidFill>
                  <a:schemeClr val="dk1"/>
                </a:solidFill>
              </a:rPr>
              <a:t>, with the </a:t>
            </a:r>
            <a:r>
              <a:rPr i="1" lang="en" sz="1200">
                <a:solidFill>
                  <a:schemeClr val="dk1"/>
                </a:solidFill>
              </a:rPr>
              <a:t>DeepCompression</a:t>
            </a:r>
            <a:r>
              <a:rPr lang="en" sz="1200">
                <a:solidFill>
                  <a:schemeClr val="dk1"/>
                </a:solidFill>
              </a:rPr>
              <a:t> algorithm, which reduced the size of the model from 4.8Mb to 0.47Mb.</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D904F"/>
                </a:solidFill>
              </a:rPr>
              <a:t>The work contributed to an emerging field now referred to as compact models.</a:t>
            </a:r>
            <a:endParaRPr b="1" sz="1200">
              <a:solidFill>
                <a:srgbClr val="0D904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4" name="Google Shape;94;p18"/>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2"/>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513" name="Google Shape;51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14" name="Google Shape;514;p7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SqueezeNet architecture consists of a stem group, followed by eight </a:t>
            </a:r>
            <a:r>
              <a:rPr i="1" lang="en" sz="1200">
                <a:solidFill>
                  <a:schemeClr val="dk1"/>
                </a:solidFill>
              </a:rPr>
              <a:t>fire</a:t>
            </a:r>
            <a:r>
              <a:rPr lang="en" sz="1200">
                <a:solidFill>
                  <a:schemeClr val="dk1"/>
                </a:solidFill>
              </a:rPr>
              <a:t> modules and then a classifier.</a:t>
            </a:r>
            <a:endParaRPr b="1" sz="1200"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15" name="Google Shape;515;p72"/>
          <p:cNvPicPr preferRelativeResize="0"/>
          <p:nvPr/>
        </p:nvPicPr>
        <p:blipFill>
          <a:blip r:embed="rId4">
            <a:alphaModFix/>
          </a:blip>
          <a:stretch>
            <a:fillRect/>
          </a:stretch>
        </p:blipFill>
        <p:spPr>
          <a:xfrm>
            <a:off x="1600200" y="2216525"/>
            <a:ext cx="5943600" cy="1828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3"/>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521" name="Google Shape;52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22" name="Google Shape;522;p7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Design Principles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The authors describe their design principles to achieve their objectives, which they referred to as strategy 1,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1: </a:t>
            </a:r>
            <a:r>
              <a:rPr b="1" lang="en" sz="1200">
                <a:solidFill>
                  <a:srgbClr val="0000FF"/>
                </a:solidFill>
              </a:rPr>
              <a:t>Use mostly 1x1 filters instead of the more common convention of 3x3 filters, which give a 9X reduction in the number of parameters</a:t>
            </a:r>
            <a:r>
              <a:rPr lang="en" sz="1200">
                <a:solidFill>
                  <a:schemeClr val="dk1"/>
                </a:solidFill>
              </a:rPr>
              <a:t>. The v1.0 version of </a:t>
            </a:r>
            <a:r>
              <a:rPr i="1" lang="en" sz="1200">
                <a:solidFill>
                  <a:schemeClr val="dk1"/>
                </a:solidFill>
              </a:rPr>
              <a:t>SqueezeNe</a:t>
            </a:r>
            <a:r>
              <a:rPr lang="en" sz="1200">
                <a:solidFill>
                  <a:schemeClr val="dk1"/>
                </a:solidFill>
              </a:rPr>
              <a:t>t used a 2:1 ratio of 1x1 to 3x3 filters.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2:</a:t>
            </a:r>
            <a:r>
              <a:rPr b="1" lang="en" sz="1200">
                <a:solidFill>
                  <a:srgbClr val="0000FF"/>
                </a:solidFill>
              </a:rPr>
              <a:t> Reduce the number of input filters to the 3x3 layers to further reduce the number of parameters</a:t>
            </a:r>
            <a:r>
              <a:rPr lang="en" sz="1200">
                <a:solidFill>
                  <a:schemeClr val="dk1"/>
                </a:solidFill>
              </a:rPr>
              <a:t>. They r</a:t>
            </a:r>
            <a:r>
              <a:rPr lang="en" sz="1200" u="sng">
                <a:solidFill>
                  <a:schemeClr val="dk1"/>
                </a:solidFill>
              </a:rPr>
              <a:t>efer to this component of the </a:t>
            </a:r>
            <a:r>
              <a:rPr i="1" lang="en" sz="1200" u="sng">
                <a:solidFill>
                  <a:schemeClr val="dk1"/>
                </a:solidFill>
              </a:rPr>
              <a:t>fire</a:t>
            </a:r>
            <a:r>
              <a:rPr lang="en" sz="1200" u="sng">
                <a:solidFill>
                  <a:schemeClr val="dk1"/>
                </a:solidFill>
              </a:rPr>
              <a:t> module as the</a:t>
            </a:r>
            <a:r>
              <a:rPr i="1" lang="en" sz="1200" u="sng">
                <a:solidFill>
                  <a:schemeClr val="dk1"/>
                </a:solidFill>
              </a:rPr>
              <a:t> squeeze layer</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3:</a:t>
            </a:r>
            <a:r>
              <a:rPr b="1" lang="en" sz="1200">
                <a:solidFill>
                  <a:srgbClr val="0000FF"/>
                </a:solidFill>
              </a:rPr>
              <a:t> Delay downsampling of feature maps to as late as possible in the network, in contrast to the convention of the time to downsample early to preserve accuracy,</a:t>
            </a:r>
            <a:r>
              <a:rPr lang="en" sz="1200">
                <a:solidFill>
                  <a:schemeClr val="dk1"/>
                </a:solidFill>
              </a:rPr>
              <a:t> by using a stride of 1 on the early convolution layers and delay using stride of 2, which are strided convolutions which perform feature map downsampling.</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4"/>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528" name="Google Shape;528;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29" name="Google Shape;529;p7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fire</a:t>
            </a:r>
            <a:r>
              <a:rPr lang="en" sz="1200">
                <a:solidFill>
                  <a:schemeClr val="dk1"/>
                </a:solidFill>
              </a:rPr>
              <a:t> module consists of two convolutional layers, where the</a:t>
            </a:r>
            <a:r>
              <a:rPr b="1" lang="en" sz="1200">
                <a:solidFill>
                  <a:srgbClr val="0000FF"/>
                </a:solidFill>
              </a:rPr>
              <a:t> first layer is the </a:t>
            </a:r>
            <a:r>
              <a:rPr b="1" i="1" lang="en" sz="1200">
                <a:solidFill>
                  <a:srgbClr val="0000FF"/>
                </a:solidFill>
              </a:rPr>
              <a:t>squeeze layer</a:t>
            </a:r>
            <a:r>
              <a:rPr b="1" lang="en" sz="1200">
                <a:solidFill>
                  <a:srgbClr val="0000FF"/>
                </a:solidFill>
              </a:rPr>
              <a:t> and the second layer is the </a:t>
            </a:r>
            <a:r>
              <a:rPr b="1" i="1" lang="en" sz="1200">
                <a:solidFill>
                  <a:srgbClr val="0000FF"/>
                </a:solidFill>
              </a:rPr>
              <a:t>expand layer</a:t>
            </a:r>
            <a:r>
              <a:rPr lang="en" sz="1200">
                <a:solidFill>
                  <a:schemeClr val="dk1"/>
                </a:solidFill>
              </a:rPr>
              <a:t>. The </a:t>
            </a:r>
            <a:r>
              <a:rPr i="1" lang="en" sz="1200" u="sng">
                <a:solidFill>
                  <a:schemeClr val="dk1"/>
                </a:solidFill>
              </a:rPr>
              <a:t>squeeze layer</a:t>
            </a:r>
            <a:r>
              <a:rPr lang="en" sz="1200" u="sng">
                <a:solidFill>
                  <a:schemeClr val="dk1"/>
                </a:solidFill>
              </a:rPr>
              <a:t> uses a bottleneck convolution to preserve the size of the feature maps</a:t>
            </a:r>
            <a:r>
              <a:rPr lang="en" sz="1200">
                <a:solidFill>
                  <a:schemeClr val="dk1"/>
                </a:solidFill>
              </a:rPr>
              <a:t> (i.e., no downsampling), and reduce the number of filters passed to the </a:t>
            </a:r>
            <a:r>
              <a:rPr i="1" lang="en" sz="1200">
                <a:solidFill>
                  <a:schemeClr val="dk1"/>
                </a:solidFill>
              </a:rPr>
              <a:t>expand layer.</a:t>
            </a:r>
            <a:endParaRPr i="1"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a:t>
            </a:r>
            <a:r>
              <a:rPr i="1" lang="en" sz="1200" u="sng">
                <a:solidFill>
                  <a:schemeClr val="dk1"/>
                </a:solidFill>
              </a:rPr>
              <a:t>expand layer </a:t>
            </a:r>
            <a:r>
              <a:rPr lang="en" sz="1200" u="sng">
                <a:solidFill>
                  <a:schemeClr val="dk1"/>
                </a:solidFill>
              </a:rPr>
              <a:t>is a branch of two convolutions, a 1x1 convolution and a 3x3 convolution</a:t>
            </a:r>
            <a:r>
              <a:rPr lang="en" sz="1200">
                <a:solidFill>
                  <a:schemeClr val="dk1"/>
                </a:solidFill>
              </a:rPr>
              <a:t>. The outputs (feature maps) from the convolutions are then concatenated. The</a:t>
            </a:r>
            <a:r>
              <a:rPr i="1" lang="en" sz="1200">
                <a:solidFill>
                  <a:schemeClr val="dk1"/>
                </a:solidFill>
              </a:rPr>
              <a:t> </a:t>
            </a:r>
            <a:r>
              <a:rPr i="1" lang="en" sz="1200" u="sng">
                <a:solidFill>
                  <a:schemeClr val="dk1"/>
                </a:solidFill>
              </a:rPr>
              <a:t>expand layer</a:t>
            </a:r>
            <a:r>
              <a:rPr lang="en" sz="1200" u="sng">
                <a:solidFill>
                  <a:schemeClr val="dk1"/>
                </a:solidFill>
              </a:rPr>
              <a:t> expands the number of feature maps by a factor of 4.</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30" name="Google Shape;530;p74"/>
          <p:cNvPicPr preferRelativeResize="0"/>
          <p:nvPr/>
        </p:nvPicPr>
        <p:blipFill>
          <a:blip r:embed="rId4">
            <a:alphaModFix/>
          </a:blip>
          <a:stretch>
            <a:fillRect/>
          </a:stretch>
        </p:blipFill>
        <p:spPr>
          <a:xfrm>
            <a:off x="3649100" y="2772525"/>
            <a:ext cx="2216300" cy="2208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536" name="Google Shape;536;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37" name="Google Shape;537;p7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implements a fire module:</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38" name="Google Shape;538;p75"/>
          <p:cNvGraphicFramePr/>
          <p:nvPr/>
        </p:nvGraphicFramePr>
        <p:xfrm>
          <a:off x="423363" y="1907725"/>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fire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fire module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squeeze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squeeze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branch the squeeze layer into a 1x1 and 3x3 convolution and double the number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expand1x1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feature maps from the 1x1 and 3x3 branches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expand1x1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expand3x3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6"/>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Classifier</a:t>
            </a:r>
            <a:endParaRPr>
              <a:solidFill>
                <a:srgbClr val="38761D"/>
              </a:solidFill>
            </a:endParaRPr>
          </a:p>
        </p:txBody>
      </p:sp>
      <p:pic>
        <p:nvPicPr>
          <p:cNvPr id="544" name="Google Shape;544;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45" name="Google Shape;545;p7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An Unconventional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u="sng">
                <a:solidFill>
                  <a:schemeClr val="dk1"/>
                </a:solidFill>
              </a:rPr>
              <a:t>classifier does not follow the conventional practice of a global averaging pooling layer followed by a dense layer </a:t>
            </a:r>
            <a:r>
              <a:rPr lang="en" sz="1200">
                <a:solidFill>
                  <a:schemeClr val="dk1"/>
                </a:solidFill>
              </a:rPr>
              <a:t>where the number of output nodes equals the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Instead, </a:t>
            </a:r>
            <a:r>
              <a:rPr b="1" lang="en" sz="1200">
                <a:solidFill>
                  <a:srgbClr val="0000FF"/>
                </a:solidFill>
              </a:rPr>
              <a:t>it uses a convolutional layer where the number of filters equals the number of classes</a:t>
            </a:r>
            <a:r>
              <a:rPr lang="en" sz="1200">
                <a:solidFill>
                  <a:schemeClr val="dk1"/>
                </a:solidFill>
              </a:rPr>
              <a:t>, followed by a global averaging pooling layer such that each prior filter (class) is reduced to a single value.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46" name="Google Shape;546;p76"/>
          <p:cNvGraphicFramePr/>
          <p:nvPr/>
        </p:nvGraphicFramePr>
        <p:xfrm>
          <a:off x="423363" y="2900300"/>
          <a:ext cx="3000000" cy="3000000"/>
        </p:xfrm>
        <a:graphic>
          <a:graphicData uri="http://schemas.openxmlformats.org/drawingml/2006/table">
            <a:tbl>
              <a:tblPr>
                <a:noFill/>
                <a:tableStyleId>{1B272C0A-A99F-4EB2-BA77-DFE919DEB8CA}</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classifier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n_classes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The classifier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set the number of filters equal to number of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n_classes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each filter (class) to a single value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552" name="Google Shape;552;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7"/>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7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559" name="Google Shape;559;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60" name="Google Shape;560;p78"/>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566" name="Google Shape;566;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67" name="Google Shape;567;p7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568" name="Google Shape;568;p79"/>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569" name="Google Shape;569;p79"/>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570" name="Google Shape;570;p79"/>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571" name="Google Shape;571;p79"/>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572" name="Google Shape;572;p79"/>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573" name="Google Shape;573;p79"/>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574" name="Google Shape;574;p79"/>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575" name="Google Shape;575;p79"/>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576" name="Google Shape;576;p79"/>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582" name="Google Shape;582;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3" name="Google Shape;583;p8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584" name="Google Shape;584;p80"/>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585" name="Google Shape;585;p80"/>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586" name="Google Shape;586;p80"/>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587" name="Google Shape;587;p80"/>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588" name="Google Shape;588;p80"/>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589" name="Google Shape;589;p80"/>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590" name="Google Shape;590;p80"/>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596" name="Google Shape;596;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7" name="Google Shape;597;p8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100" name="Google Shape;100;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 name="Google Shape;101;p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 name="Google Shape;102;p19"/>
          <p:cNvGraphicFramePr/>
          <p:nvPr/>
        </p:nvGraphicFramePr>
        <p:xfrm>
          <a:off x="471000" y="2273300"/>
          <a:ext cx="3000000" cy="3000000"/>
        </p:xfrm>
        <a:graphic>
          <a:graphicData uri="http://schemas.openxmlformats.org/drawingml/2006/table">
            <a:tbl>
              <a:tblPr>
                <a:noFill/>
                <a:tableStyleId>{1B272C0A-A99F-4EB2-BA77-DFE919DEB8CA}</a:tableStyleId>
              </a:tblPr>
              <a:tblGrid>
                <a:gridCol w="8104550"/>
              </a:tblGrid>
              <a:tr h="12291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603" name="Google Shape;603;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4" name="Google Shape;604;p8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610" name="Google Shape;610;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1" name="Google Shape;611;p8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617" name="Google Shape;617;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18" name="Google Shape;618;p8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19" name="Google Shape;619;p84"/>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620" name="Google Shape;620;p84"/>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8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626" name="Google Shape;626;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7" name="Google Shape;627;p8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28" name="Google Shape;628;p85"/>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8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634" name="Google Shape;634;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5" name="Google Shape;635;p8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641" name="Google Shape;641;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2" name="Google Shape;642;p8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43" name="Google Shape;643;p87"/>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8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649" name="Google Shape;649;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0" name="Google Shape;650;p8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8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656" name="Google Shape;656;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57" name="Google Shape;657;p8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9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663" name="Google Shape;663;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64" name="Google Shape;664;p90"/>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65" name="Google Shape;665;p90"/>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9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671" name="Google Shape;671;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2" name="Google Shape;672;p9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73" name="Google Shape;673;p91"/>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108" name="Google Shape;108;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 name="Google Shape;109;p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9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679" name="Google Shape;679;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0" name="Google Shape;680;p9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681" name="Google Shape;681;p92"/>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687" name="Google Shape;687;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88" name="Google Shape;688;p9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694" name="Google Shape;694;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695" name="Google Shape;695;p9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9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701" name="Google Shape;701;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2" name="Google Shape;702;p9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6"/>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708" name="Google Shape;708;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715" name="Google Shape;715;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16" name="Google Shape;716;p9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722" name="Google Shape;722;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23" name="Google Shape;723;p9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729" name="Google Shape;729;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30" name="Google Shape;730;p9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736" name="Google Shape;736;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37" name="Google Shape;737;p10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38" name="Google Shape;738;p100"/>
          <p:cNvGraphicFramePr/>
          <p:nvPr/>
        </p:nvGraphicFramePr>
        <p:xfrm>
          <a:off x="508775" y="2332600"/>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744" name="Google Shape;744;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10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46" name="Google Shape;746;p101"/>
          <p:cNvGraphicFramePr/>
          <p:nvPr/>
        </p:nvGraphicFramePr>
        <p:xfrm>
          <a:off x="518400" y="1851000"/>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115" name="Google Shape;115;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 name="Google Shape;116;p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752" name="Google Shape;752;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54" name="Google Shape;754;p102"/>
          <p:cNvGraphicFramePr/>
          <p:nvPr/>
        </p:nvGraphicFramePr>
        <p:xfrm>
          <a:off x="547875" y="1939925"/>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760" name="Google Shape;760;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61" name="Google Shape;761;p1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62" name="Google Shape;762;p103"/>
          <p:cNvGraphicFramePr/>
          <p:nvPr/>
        </p:nvGraphicFramePr>
        <p:xfrm>
          <a:off x="536100" y="2104900"/>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0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768" name="Google Shape;768;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69" name="Google Shape;769;p1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70" name="Google Shape;770;p104"/>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0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776" name="Google Shape;776;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77" name="Google Shape;777;p1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6"/>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783" name="Google Shape;783;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84" name="Google Shape;784;p1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85" name="Google Shape;785;p106"/>
          <p:cNvGraphicFramePr/>
          <p:nvPr/>
        </p:nvGraphicFramePr>
        <p:xfrm>
          <a:off x="536100" y="2411275"/>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791" name="Google Shape;791;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93" name="Google Shape;793;p107"/>
          <p:cNvGraphicFramePr/>
          <p:nvPr/>
        </p:nvGraphicFramePr>
        <p:xfrm>
          <a:off x="506625" y="3206100"/>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799" name="Google Shape;799;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806" name="Google Shape;806;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07" name="Google Shape;807;p10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08" name="Google Shape;808;p109"/>
          <p:cNvGraphicFramePr/>
          <p:nvPr/>
        </p:nvGraphicFramePr>
        <p:xfrm>
          <a:off x="500900" y="2180925"/>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1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814" name="Google Shape;814;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15" name="Google Shape;815;p11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821" name="Google Shape;821;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22" name="Google Shape;822;p11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23" name="Google Shape;823;p111"/>
          <p:cNvGraphicFramePr/>
          <p:nvPr/>
        </p:nvGraphicFramePr>
        <p:xfrm>
          <a:off x="508775" y="2332600"/>
          <a:ext cx="3000000" cy="3000000"/>
        </p:xfrm>
        <a:graphic>
          <a:graphicData uri="http://schemas.openxmlformats.org/drawingml/2006/table">
            <a:tbl>
              <a:tblPr>
                <a:noFill/>
                <a:tableStyleId>{1B272C0A-A99F-4EB2-BA77-DFE919DEB8CA}</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